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36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7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9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4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21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04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99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53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0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E9433-A110-4DFB-934A-5E2FE36D9C61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9B84-188D-44D1-B15B-1D025D830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22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724" t="11792" r="40309" b="8208"/>
          <a:stretch/>
        </p:blipFill>
        <p:spPr>
          <a:xfrm>
            <a:off x="855406" y="442452"/>
            <a:ext cx="7698659" cy="61899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8623" y="169570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各機械設備設置箇所：地下１階</a:t>
            </a:r>
            <a:endParaRPr kumimoji="1" lang="ja-JP" altLang="en-US" sz="1200" dirty="0"/>
          </a:p>
        </p:txBody>
      </p:sp>
      <p:sp>
        <p:nvSpPr>
          <p:cNvPr id="6" name="角丸四角形 5"/>
          <p:cNvSpPr/>
          <p:nvPr/>
        </p:nvSpPr>
        <p:spPr>
          <a:xfrm>
            <a:off x="2410692" y="5153889"/>
            <a:ext cx="667046" cy="2656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4248" y="5499759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FF0000"/>
                </a:solidFill>
              </a:rPr>
              <a:t>氷蓄熱空調機</a:t>
            </a:r>
            <a:r>
              <a:rPr kumimoji="1" lang="en-US" altLang="ja-JP" sz="1000" b="1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1000" b="1" dirty="0" smtClean="0">
                <a:solidFill>
                  <a:srgbClr val="FF0000"/>
                </a:solidFill>
              </a:rPr>
              <a:t>室外機</a:t>
            </a:r>
            <a:r>
              <a:rPr kumimoji="1" lang="en-US" altLang="ja-JP" sz="1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kumimoji="1" lang="ja-JP" altLang="en-US" sz="1000" dirty="0" smtClean="0">
                <a:solidFill>
                  <a:srgbClr val="FF0000"/>
                </a:solidFill>
              </a:rPr>
              <a:t>１階及び２階の室内機へ接続</a:t>
            </a:r>
            <a:endParaRPr kumimoji="1" lang="en-US" altLang="ja-JP" sz="1000" dirty="0" smtClean="0">
              <a:solidFill>
                <a:srgbClr val="FF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36124" y="980902"/>
            <a:ext cx="1014152" cy="7980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3222" y="67312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0070C0"/>
                </a:solidFill>
              </a:rPr>
              <a:t>電気高圧設備</a:t>
            </a:r>
            <a:endParaRPr kumimoji="1" lang="ja-JP" altLang="en-US" sz="1000" b="1" dirty="0">
              <a:solidFill>
                <a:srgbClr val="0070C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50" y="4697708"/>
            <a:ext cx="2187633" cy="16407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直線矢印コネクタ 11"/>
          <p:cNvCxnSpPr/>
          <p:nvPr/>
        </p:nvCxnSpPr>
        <p:spPr>
          <a:xfrm>
            <a:off x="3152744" y="5307092"/>
            <a:ext cx="883997" cy="334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A977DBC4-FEEA-4B9C-30AD-AD6A22631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4" y="308070"/>
            <a:ext cx="1961139" cy="14708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直線矢印コネクタ 15"/>
          <p:cNvCxnSpPr/>
          <p:nvPr/>
        </p:nvCxnSpPr>
        <p:spPr>
          <a:xfrm flipV="1">
            <a:off x="3412262" y="1228352"/>
            <a:ext cx="892103" cy="1578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2519153" y="4755147"/>
            <a:ext cx="667046" cy="26560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5690" y="4451409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00B050"/>
                </a:solidFill>
              </a:rPr>
              <a:t>太陽光熱温水器</a:t>
            </a:r>
            <a:endParaRPr kumimoji="1" lang="ja-JP" altLang="en-US" sz="1000" b="1" dirty="0">
              <a:solidFill>
                <a:srgbClr val="00B050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8" y="3197332"/>
            <a:ext cx="1672103" cy="1254077"/>
          </a:xfrm>
          <a:prstGeom prst="rect">
            <a:avLst/>
          </a:prstGeom>
        </p:spPr>
      </p:pic>
      <p:cxnSp>
        <p:nvCxnSpPr>
          <p:cNvPr id="23" name="直線矢印コネクタ 22"/>
          <p:cNvCxnSpPr/>
          <p:nvPr/>
        </p:nvCxnSpPr>
        <p:spPr>
          <a:xfrm>
            <a:off x="2085730" y="4367623"/>
            <a:ext cx="441779" cy="3072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8532842" y="114128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別紙１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66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562" t="11791" r="38535" b="9642"/>
          <a:stretch/>
        </p:blipFill>
        <p:spPr>
          <a:xfrm>
            <a:off x="648929" y="206477"/>
            <a:ext cx="8406581" cy="641616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7182" y="20647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空調機更新箇所：１階</a:t>
            </a:r>
            <a:endParaRPr kumimoji="1" lang="ja-JP" altLang="en-US" sz="1200" dirty="0"/>
          </a:p>
        </p:txBody>
      </p:sp>
      <p:sp>
        <p:nvSpPr>
          <p:cNvPr id="6" name="角丸四角形 5"/>
          <p:cNvSpPr/>
          <p:nvPr/>
        </p:nvSpPr>
        <p:spPr>
          <a:xfrm>
            <a:off x="5453149" y="2269375"/>
            <a:ext cx="182880" cy="4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523807" y="2003367"/>
            <a:ext cx="552796" cy="17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286000" y="3857104"/>
            <a:ext cx="1479666" cy="13728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350924" y="2705792"/>
            <a:ext cx="515388" cy="3865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925037" y="2808315"/>
            <a:ext cx="656169" cy="4087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02808" y="591016"/>
            <a:ext cx="724053" cy="733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63" y="720977"/>
            <a:ext cx="1709853" cy="12823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32" y="3608203"/>
            <a:ext cx="1247078" cy="93530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89" y="978110"/>
            <a:ext cx="923693" cy="6927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85" y="697022"/>
            <a:ext cx="1157868" cy="868401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V="1">
            <a:off x="1607647" y="834129"/>
            <a:ext cx="412734" cy="10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4852220" y="1654093"/>
            <a:ext cx="489214" cy="852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3434576" y="4750420"/>
            <a:ext cx="838709" cy="591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 flipV="1">
            <a:off x="7581207" y="3217025"/>
            <a:ext cx="464057" cy="336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6579371" y="2092036"/>
            <a:ext cx="412734" cy="521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30" y="5365702"/>
            <a:ext cx="1286782" cy="9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4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724" t="13226" r="36922" b="7634"/>
          <a:stretch/>
        </p:blipFill>
        <p:spPr>
          <a:xfrm>
            <a:off x="530943" y="206478"/>
            <a:ext cx="8554064" cy="6415548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5569526" y="2148840"/>
            <a:ext cx="515388" cy="3865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280456" y="3747654"/>
            <a:ext cx="1244139" cy="5583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42" y="645474"/>
            <a:ext cx="1548031" cy="116102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V="1">
            <a:off x="5827220" y="1806497"/>
            <a:ext cx="419322" cy="271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6762863" y="2780742"/>
            <a:ext cx="819966" cy="5980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131515" y="3101161"/>
            <a:ext cx="515388" cy="3865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78" y="2880979"/>
            <a:ext cx="1548031" cy="1161023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7687379" y="3294432"/>
            <a:ext cx="240031" cy="198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5" y="4439351"/>
            <a:ext cx="1269380" cy="952035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>
            <a:off x="3694839" y="3609806"/>
            <a:ext cx="281163" cy="696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4474452" y="4523352"/>
            <a:ext cx="3542026" cy="4571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80515" y="4974657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00B050"/>
                </a:solidFill>
              </a:rPr>
              <a:t>太陽光熱パネル</a:t>
            </a:r>
            <a:endParaRPr kumimoji="1" lang="ja-JP" altLang="en-US" sz="1000" b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7182" y="20647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空調機更新箇所：２階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9714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40</Words>
  <Application>Microsoft Office PowerPoint</Application>
  <PresentationFormat>A4 210 x 297 mm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kankou</dc:creator>
  <cp:lastModifiedBy>kankou</cp:lastModifiedBy>
  <cp:revision>11</cp:revision>
  <cp:lastPrinted>2025-03-04T01:03:36Z</cp:lastPrinted>
  <dcterms:created xsi:type="dcterms:W3CDTF">2024-11-21T23:25:31Z</dcterms:created>
  <dcterms:modified xsi:type="dcterms:W3CDTF">2025-03-04T08:04:35Z</dcterms:modified>
</cp:coreProperties>
</file>